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B3948-61AC-4C82-A412-3FD3DB79CF26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B5396-B0C3-4755-946A-AE2C049411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49689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7" tIns="45789" rIns="91577" bIns="45789" anchor="b"/>
          <a:lstStyle/>
          <a:p>
            <a:pPr algn="r"/>
            <a:fld id="{822974AD-8B74-4FD6-A3E3-12D114686531}" type="slidenum">
              <a:rPr lang="en-GB" sz="1200" b="0"/>
              <a:pPr algn="r"/>
              <a:t>1</a:t>
            </a:fld>
            <a:endParaRPr lang="en-GB" sz="1200" b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53858-B036-42BB-8E60-FB75BB7D94A3}" type="datetimeFigureOut">
              <a:rPr lang="en-US" smtClean="0"/>
              <a:pPr/>
              <a:t>3/6/2015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5255-753C-4561-A25F-437DB8A17C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4497237" y="1104436"/>
            <a:ext cx="0" cy="428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1848" y="908720"/>
            <a:ext cx="1338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60730" y="2636912"/>
            <a:ext cx="0" cy="1609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426563" y="4532391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endCxn id="236" idx="1"/>
          </p:cNvCxnSpPr>
          <p:nvPr/>
        </p:nvCxnSpPr>
        <p:spPr>
          <a:xfrm rot="16200000" flipH="1">
            <a:off x="1025020" y="2913970"/>
            <a:ext cx="669821" cy="42827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7"/>
          <p:cNvCxnSpPr/>
          <p:nvPr/>
        </p:nvCxnSpPr>
        <p:spPr>
          <a:xfrm rot="5400000">
            <a:off x="2896654" y="2919499"/>
            <a:ext cx="649519" cy="396918"/>
          </a:xfrm>
          <a:prstGeom prst="bentConnector3">
            <a:avLst>
              <a:gd name="adj1" fmla="val 973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5"/>
          <p:cNvCxnSpPr/>
          <p:nvPr/>
        </p:nvCxnSpPr>
        <p:spPr>
          <a:xfrm rot="16200000" flipH="1">
            <a:off x="5460491" y="2910563"/>
            <a:ext cx="730715" cy="487996"/>
          </a:xfrm>
          <a:prstGeom prst="bentConnector3">
            <a:avLst>
              <a:gd name="adj1" fmla="val 1007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4832" idx="0"/>
          </p:cNvCxnSpPr>
          <p:nvPr/>
        </p:nvCxnSpPr>
        <p:spPr>
          <a:xfrm>
            <a:off x="5828363" y="4233494"/>
            <a:ext cx="0" cy="929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474978" y="4511797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712315" y="4233495"/>
            <a:ext cx="4116048" cy="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3074267" y="404349"/>
            <a:ext cx="3257679" cy="914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Director of Finance </a:t>
            </a:r>
          </a:p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&amp; Performance </a:t>
            </a:r>
          </a:p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(Interim) </a:t>
            </a: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Darren Cattell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4831749" y="1961713"/>
            <a:ext cx="150019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Deputy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Finance Director</a:t>
            </a: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Aidan Quinn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074268" y="4804998"/>
            <a:ext cx="1436688" cy="857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Head of Income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&amp; Contracting 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Mike Archer 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7026422" y="1950224"/>
            <a:ext cx="1428749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Head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of Performance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(Interim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Diane Povey 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928662" y="4775319"/>
            <a:ext cx="1571636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Procurement</a:t>
            </a:r>
          </a:p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Director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David Coley</a:t>
            </a: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Rectangle 16"/>
          <p:cNvSpPr>
            <a:spLocks noChangeArrowheads="1"/>
          </p:cNvSpPr>
          <p:nvPr/>
        </p:nvSpPr>
        <p:spPr bwMode="auto">
          <a:xfrm>
            <a:off x="390139" y="1925994"/>
            <a:ext cx="1511301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Chief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Financial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Controller</a:t>
            </a: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Angeline Jones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7"/>
          <p:cNvSpPr>
            <a:spLocks noChangeArrowheads="1"/>
          </p:cNvSpPr>
          <p:nvPr/>
        </p:nvSpPr>
        <p:spPr bwMode="auto">
          <a:xfrm>
            <a:off x="2500298" y="1993768"/>
            <a:ext cx="1643073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Director of Finance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Operations</a:t>
            </a: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Jonathan Gould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2" name="Rectangle 6"/>
          <p:cNvSpPr>
            <a:spLocks noChangeArrowheads="1"/>
          </p:cNvSpPr>
          <p:nvPr/>
        </p:nvSpPr>
        <p:spPr bwMode="auto">
          <a:xfrm>
            <a:off x="5078264" y="5163487"/>
            <a:ext cx="1500198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Project </a:t>
            </a:r>
          </a:p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Manager</a:t>
            </a:r>
          </a:p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Mona Taylor</a:t>
            </a: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6069846" y="3141550"/>
            <a:ext cx="1428760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PA</a:t>
            </a:r>
          </a:p>
          <a:p>
            <a:pPr algn="ctr"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Jenny Hall 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5"/>
          <p:cNvSpPr>
            <a:spLocks noChangeArrowheads="1"/>
          </p:cNvSpPr>
          <p:nvPr/>
        </p:nvSpPr>
        <p:spPr bwMode="auto">
          <a:xfrm>
            <a:off x="1574070" y="3141550"/>
            <a:ext cx="1500198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ysDot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PA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Mary Vaughan</a:t>
            </a:r>
          </a:p>
          <a:p>
            <a:pPr algn="ctr">
              <a:defRPr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14282" y="6309320"/>
            <a:ext cx="42862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28662" y="6352960"/>
            <a:ext cx="2647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smtClean="0">
                <a:latin typeface="Arial" pitchFamily="34" charset="0"/>
                <a:cs typeface="Arial" pitchFamily="34" charset="0"/>
              </a:rPr>
              <a:t>Heads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of Department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6800856" y="554380"/>
            <a:ext cx="1571636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EA (Acting)</a:t>
            </a:r>
          </a:p>
          <a:p>
            <a:pPr algn="ctr"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Louise Jenkins </a:t>
            </a:r>
          </a:p>
        </p:txBody>
      </p:sp>
      <p:cxnSp>
        <p:nvCxnSpPr>
          <p:cNvPr id="237" name="Straight Connector 236"/>
          <p:cNvCxnSpPr>
            <a:endCxn id="34818" idx="0"/>
          </p:cNvCxnSpPr>
          <p:nvPr/>
        </p:nvCxnSpPr>
        <p:spPr>
          <a:xfrm>
            <a:off x="5581848" y="1533016"/>
            <a:ext cx="0" cy="428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309706" y="1533016"/>
            <a:ext cx="12128" cy="46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145789" y="1523976"/>
            <a:ext cx="0" cy="428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7"/>
          <p:cNvCxnSpPr/>
          <p:nvPr/>
        </p:nvCxnSpPr>
        <p:spPr>
          <a:xfrm rot="5400000">
            <a:off x="7320132" y="2914518"/>
            <a:ext cx="742711" cy="385762"/>
          </a:xfrm>
          <a:prstGeom prst="bentConnector3">
            <a:avLst>
              <a:gd name="adj1" fmla="val 1011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812360" y="1523975"/>
            <a:ext cx="0" cy="428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5789" y="1533016"/>
            <a:ext cx="6666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68166" y="260648"/>
            <a:ext cx="2531626" cy="7264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FINANCE DIRECTOR</a:t>
            </a:r>
          </a:p>
          <a:p>
            <a:pPr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OFFICE</a:t>
            </a:r>
            <a:endParaRPr lang="en-GB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56"/>
          <p:cNvSpPr txBox="1">
            <a:spLocks noChangeArrowheads="1"/>
          </p:cNvSpPr>
          <p:nvPr/>
        </p:nvSpPr>
        <p:spPr bwMode="auto">
          <a:xfrm>
            <a:off x="7004470" y="6352960"/>
            <a:ext cx="20716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GB" altLang="en-US" sz="1200" dirty="0">
                <a:latin typeface="Arial" pitchFamily="34" charset="0"/>
                <a:cs typeface="Arial" pitchFamily="34" charset="0"/>
              </a:rPr>
              <a:t>March 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70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Heart Of England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stevenly</dc:creator>
  <cp:lastModifiedBy>Louise Jenkins Acting  EA to Darren Cattell</cp:lastModifiedBy>
  <cp:revision>44</cp:revision>
  <dcterms:created xsi:type="dcterms:W3CDTF">2010-06-15T08:51:22Z</dcterms:created>
  <dcterms:modified xsi:type="dcterms:W3CDTF">2015-03-06T15:07:02Z</dcterms:modified>
</cp:coreProperties>
</file>